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32766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0058" y="40386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, and people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85083" y="5314145"/>
            <a:ext cx="6132871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put on,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wear, and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see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and </a:t>
            </a:r>
            <a:r>
              <a:rPr lang="fr-FR" sz="2800" dirty="0" err="1" smtClean="0">
                <a:latin typeface="Kristen ITC" pitchFamily="66" charset="0"/>
              </a:rPr>
              <a:t>believe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2514600"/>
            <a:ext cx="876300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smtClean="0">
                <a:latin typeface="Kristen ITC" pitchFamily="66" charset="0"/>
              </a:rPr>
              <a:t>Talk about </a:t>
            </a:r>
            <a:r>
              <a:rPr lang="fr-FR" sz="2000" dirty="0" err="1" smtClean="0">
                <a:latin typeface="Kristen ITC" pitchFamily="66" charset="0"/>
              </a:rPr>
              <a:t>what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you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fear</a:t>
            </a:r>
            <a:r>
              <a:rPr lang="fr-FR" sz="2000" dirty="0" smtClean="0">
                <a:latin typeface="Kristen ITC" pitchFamily="66" charset="0"/>
              </a:rPr>
              <a:t> and use Halloween </a:t>
            </a:r>
            <a:r>
              <a:rPr lang="fr-FR" sz="2000" dirty="0" err="1" smtClean="0">
                <a:latin typeface="Kristen ITC" pitchFamily="66" charset="0"/>
              </a:rPr>
              <a:t>vocab</a:t>
            </a:r>
            <a:endParaRPr lang="fr-FR" sz="2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2011-10-31T13:49:56Z</dcterms:modified>
</cp:coreProperties>
</file>